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5688291"/>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19 мамырға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18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a:t>
            </a:r>
            <a:r>
              <a:rPr lang="kk-KZ" altLang="ru-RU" sz="1200" dirty="0" smtClean="0">
                <a:latin typeface="Times New Roman" panose="02020603050405020304" pitchFamily="18" charset="0"/>
                <a:cs typeface="Times New Roman" panose="02020603050405020304" pitchFamily="18" charset="0"/>
              </a:rPr>
              <a:t>шығыстан жел </a:t>
            </a:r>
            <a:r>
              <a:rPr lang="kk-KZ" altLang="ru-RU" sz="1200" dirty="0">
                <a:latin typeface="Times New Roman" panose="02020603050405020304" pitchFamily="18" charset="0"/>
                <a:cs typeface="Times New Roman" panose="02020603050405020304" pitchFamily="18" charset="0"/>
              </a:rPr>
              <a:t>соғады, күші 9-14, </a:t>
            </a:r>
            <a:r>
              <a:rPr lang="kk-KZ" altLang="ru-RU" sz="1200" dirty="0" smtClean="0">
                <a:latin typeface="Times New Roman" panose="02020603050405020304" pitchFamily="18" charset="0"/>
                <a:cs typeface="Times New Roman" panose="02020603050405020304" pitchFamily="18" charset="0"/>
              </a:rPr>
              <a:t>таңертең және күндіз екпіні </a:t>
            </a:r>
            <a:r>
              <a:rPr lang="kk-KZ" altLang="ru-RU" sz="1200" dirty="0">
                <a:latin typeface="Times New Roman" panose="02020603050405020304" pitchFamily="18" charset="0"/>
                <a:cs typeface="Times New Roman" panose="02020603050405020304" pitchFamily="18" charset="0"/>
              </a:rPr>
              <a:t>15-20 м/с. Ауа температурасы түнде  </a:t>
            </a:r>
            <a:r>
              <a:rPr lang="kk-KZ" altLang="ru-RU" sz="1200" dirty="0" smtClean="0">
                <a:latin typeface="Times New Roman" panose="02020603050405020304" pitchFamily="18" charset="0"/>
                <a:cs typeface="Times New Roman" panose="02020603050405020304" pitchFamily="18" charset="0"/>
              </a:rPr>
              <a:t>11-13,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21-23 градус </a:t>
            </a:r>
            <a:r>
              <a:rPr lang="kk-KZ" altLang="ru-RU" sz="1200" dirty="0">
                <a:latin typeface="Times New Roman" panose="02020603050405020304" pitchFamily="18" charset="0"/>
                <a:cs typeface="Times New Roman" panose="02020603050405020304" pitchFamily="18" charset="0"/>
              </a:rPr>
              <a:t>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20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19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20 </a:t>
            </a:r>
            <a:r>
              <a:rPr lang="kk-KZ" sz="1150" b="1" dirty="0" smtClean="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6-8 </a:t>
            </a:r>
            <a:r>
              <a:rPr lang="ru-RU" sz="1150" smtClean="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89554040"/>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Майған А.Т./Кириллова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28234</TotalTime>
  <Words>553</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5255</cp:revision>
  <cp:lastPrinted>2021-07-01T07:38:07Z</cp:lastPrinted>
  <dcterms:created xsi:type="dcterms:W3CDTF">2018-03-27T06:03:00Z</dcterms:created>
  <dcterms:modified xsi:type="dcterms:W3CDTF">2026-05-18T08:07:58Z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